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0" r:id="rId5"/>
    <p:sldId id="262" r:id="rId6"/>
    <p:sldId id="261" r:id="rId7"/>
    <p:sldId id="258" r:id="rId8"/>
    <p:sldId id="265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4392488" cy="252027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Индивидуальный проект в старших классах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(из опыта работы)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797152"/>
            <a:ext cx="2070883" cy="1260629"/>
          </a:xfrm>
        </p:spPr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Учитель физики</a:t>
            </a:r>
          </a:p>
          <a:p>
            <a:r>
              <a:rPr lang="ru-RU" dirty="0" smtClean="0"/>
              <a:t>Корчагина В.С.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51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8" y="1052735"/>
            <a:ext cx="8098340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5419"/>
            <a:ext cx="8208912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12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1037"/>
            <a:ext cx="8136904" cy="526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93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Pictures\проектная деятельность\пр.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80" y="520216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4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Pictures\проектная деятельность\пр.д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10" y="834951"/>
            <a:ext cx="7757822" cy="54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9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4650"/>
            <a:ext cx="828675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9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5" y="1081089"/>
            <a:ext cx="8052474" cy="47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7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проектная деятельность\пр.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5" y="1268760"/>
            <a:ext cx="811951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7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</TotalTime>
  <Words>12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Остин</vt:lpstr>
      <vt:lpstr>Индивидуальный проект в старших классах  (из опыта работы)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в старших классах  (из опыта работы)</dc:title>
  <dc:creator>Пользователь</dc:creator>
  <cp:lastModifiedBy>Учитель</cp:lastModifiedBy>
  <cp:revision>5</cp:revision>
  <dcterms:created xsi:type="dcterms:W3CDTF">2023-11-22T18:13:43Z</dcterms:created>
  <dcterms:modified xsi:type="dcterms:W3CDTF">2023-12-28T11:23:53Z</dcterms:modified>
</cp:coreProperties>
</file>