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5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6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3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2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7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9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27C8-1218-47C3-9CCE-3442B342D39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B0B7-F81F-44A3-80D0-9846A391C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olpinskaya_zg\AppData\Local\Microsoft\Windows\Temporary Internet Files\Content.Word\памятка при нахождени  на жд тр-те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8" y="483326"/>
            <a:ext cx="9287692" cy="6544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82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orozova_nv\Desktop\Буклет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84162"/>
            <a:ext cx="8896350" cy="628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32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olpinskaya_zg\AppData\Local\Microsoft\Windows\Temporary Internet Files\Content.Word\Что запрещено на жд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-71437"/>
            <a:ext cx="4953000" cy="700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33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83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2022-06-24T08:38:43Z</dcterms:created>
  <dcterms:modified xsi:type="dcterms:W3CDTF">2022-06-24T08:43:30Z</dcterms:modified>
</cp:coreProperties>
</file>