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75" r:id="rId6"/>
    <p:sldId id="260" r:id="rId7"/>
    <p:sldId id="263" r:id="rId8"/>
    <p:sldId id="280" r:id="rId9"/>
    <p:sldId id="261" r:id="rId10"/>
    <p:sldId id="281" r:id="rId11"/>
    <p:sldId id="282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64" r:id="rId20"/>
    <p:sldId id="265" r:id="rId21"/>
    <p:sldId id="279" r:id="rId22"/>
    <p:sldId id="276" r:id="rId23"/>
    <p:sldId id="274" r:id="rId24"/>
    <p:sldId id="26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D3A8-EA0C-4514-979F-4AF6D48B70C9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3F6E-4795-4D73-BC22-3129776C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6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D3A8-EA0C-4514-979F-4AF6D48B70C9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3F6E-4795-4D73-BC22-3129776C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D3A8-EA0C-4514-979F-4AF6D48B70C9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3F6E-4795-4D73-BC22-3129776C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5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D3A8-EA0C-4514-979F-4AF6D48B70C9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3F6E-4795-4D73-BC22-3129776C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30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D3A8-EA0C-4514-979F-4AF6D48B70C9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3F6E-4795-4D73-BC22-3129776C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64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D3A8-EA0C-4514-979F-4AF6D48B70C9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3F6E-4795-4D73-BC22-3129776C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9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D3A8-EA0C-4514-979F-4AF6D48B70C9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3F6E-4795-4D73-BC22-3129776C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3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D3A8-EA0C-4514-979F-4AF6D48B70C9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3F6E-4795-4D73-BC22-3129776C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5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D3A8-EA0C-4514-979F-4AF6D48B70C9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3F6E-4795-4D73-BC22-3129776C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8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D3A8-EA0C-4514-979F-4AF6D48B70C9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3F6E-4795-4D73-BC22-3129776C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33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D3A8-EA0C-4514-979F-4AF6D48B70C9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3F6E-4795-4D73-BC22-3129776C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7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ED3A8-EA0C-4514-979F-4AF6D48B70C9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3F6E-4795-4D73-BC22-3129776CE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8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resh.edu.ru/subject/lesson/7733/conspect/233517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65" y="303498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Тема урока: « Прямоугольник, квадрат: свойства сторон, углов, диагоналей.»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236" y="5089644"/>
            <a:ext cx="4999630" cy="165576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Подготовила : Полякова О.А.,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учитель математики 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МБОУ СОШ № 3 им. атамана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М.И. Платова</a:t>
            </a:r>
          </a:p>
        </p:txBody>
      </p:sp>
    </p:spTree>
    <p:extLst>
      <p:ext uri="{BB962C8B-B14F-4D97-AF65-F5344CB8AC3E}">
        <p14:creationId xmlns:p14="http://schemas.microsoft.com/office/powerpoint/2010/main" val="109882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84A3D-6C17-44C7-B751-B7F095D7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70" y="681037"/>
            <a:ext cx="10515600" cy="919723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Начертить прямоугольник со сторонами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см и 3 см.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9BB12-82D5-4691-92AB-6E3167F76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236"/>
            <a:ext cx="10515600" cy="4643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Как вычислить периметр прямоугольника?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а                                              Р = a + b + a + b;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= (a + b) * 2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Чтобы вычислить периметр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ника надо сложить все его стороны или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сложить две его стороны и, полученную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сумму, умножить на 2. Чтобы найти 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площадь надо перемножить смежные   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стороны, то есть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S=a*b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7A99C9-6E39-4D41-811B-AC8063A251E8}"/>
              </a:ext>
            </a:extLst>
          </p:cNvPr>
          <p:cNvSpPr/>
          <p:nvPr/>
        </p:nvSpPr>
        <p:spPr>
          <a:xfrm>
            <a:off x="1277471" y="2540000"/>
            <a:ext cx="3192930" cy="249608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73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A0951-2682-4D8F-BC93-3AD18D69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Начертить квадрат со стороной 4 см.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764490-F16E-4B38-A7C7-99EF198DB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35235" cy="323943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            а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ru-RU" dirty="0"/>
              <a:t>а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830550-FC42-48BC-8868-02743DEE6EB9}"/>
              </a:ext>
            </a:extLst>
          </p:cNvPr>
          <p:cNvSpPr txBox="1"/>
          <p:nvPr/>
        </p:nvSpPr>
        <p:spPr>
          <a:xfrm>
            <a:off x="5361273" y="1690688"/>
            <a:ext cx="584012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вычислить периметр и площадь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квадрата?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= a + a + a + a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= 4 * a,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вычислить периметр квадрата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сложить все его стороны или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сторону квадрата умножить на 4.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найти площадь надо перемножить две его стороны.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A4E9A6-5EE2-4C0A-BFA2-82799C74B5BC}"/>
              </a:ext>
            </a:extLst>
          </p:cNvPr>
          <p:cNvSpPr/>
          <p:nvPr/>
        </p:nvSpPr>
        <p:spPr>
          <a:xfrm>
            <a:off x="1790299" y="2223436"/>
            <a:ext cx="2454442" cy="22715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37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4437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Давайте сосчитаем все прямоугольники, квадраты, треугольники и круги. </a:t>
            </a:r>
          </a:p>
          <a:p>
            <a:pPr marL="0" indent="0">
              <a:buNone/>
            </a:pPr>
            <a:r>
              <a:rPr lang="ru-RU" dirty="0"/>
              <a:t>Прямоугольники – 3. </a:t>
            </a:r>
          </a:p>
          <a:p>
            <a:pPr marL="0" indent="0">
              <a:buNone/>
            </a:pPr>
            <a:r>
              <a:rPr lang="ru-RU" dirty="0"/>
              <a:t>Квадраты – 5. </a:t>
            </a:r>
          </a:p>
          <a:p>
            <a:pPr marL="0" indent="0">
              <a:buNone/>
            </a:pPr>
            <a:r>
              <a:rPr lang="ru-RU" dirty="0"/>
              <a:t>Треугольники – 3. </a:t>
            </a:r>
          </a:p>
          <a:p>
            <a:pPr marL="0" indent="0">
              <a:buNone/>
            </a:pPr>
            <a:r>
              <a:rPr lang="ru-RU" dirty="0"/>
              <a:t>Круги – 5.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15" y="2479579"/>
            <a:ext cx="5604048" cy="369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721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030" y="1690688"/>
            <a:ext cx="10515600" cy="40086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Найдите среди этих фигур четырехугольники, у которых все углы прямые.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Ответ: 1, 3 и 5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830" y="2259037"/>
            <a:ext cx="7347999" cy="233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914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2099" y="147169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Найдите среди этих прямоугольников квадраты. Запишите их номера.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Ответ: 1 и 3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90" y="2556599"/>
            <a:ext cx="6049219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735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6412" y="1506071"/>
            <a:ext cx="10207388" cy="4670892"/>
          </a:xfrm>
        </p:spPr>
        <p:txBody>
          <a:bodyPr>
            <a:normAutofit/>
          </a:bodyPr>
          <a:lstStyle/>
          <a:p>
            <a:r>
              <a:rPr lang="ru-RU" dirty="0"/>
              <a:t>Сколько прямоугольников на картинке?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Ответ: 9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35" y="2388118"/>
            <a:ext cx="4862494" cy="335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86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Сколько прямоугольников на картинке?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Ответ: 18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7" y="2359954"/>
            <a:ext cx="6012444" cy="272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64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4242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9242"/>
            <a:ext cx="10515600" cy="4907721"/>
          </a:xfrm>
        </p:spPr>
        <p:txBody>
          <a:bodyPr>
            <a:normAutofit/>
          </a:bodyPr>
          <a:lstStyle/>
          <a:p>
            <a:r>
              <a:rPr lang="ru-RU" dirty="0"/>
              <a:t>Сколько квадратов на картинке?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Ответ: 14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267" y="1825567"/>
            <a:ext cx="3760207" cy="373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87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7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Сколько квадратов на картинке?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Ответ: 30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60" y="2424717"/>
            <a:ext cx="4075474" cy="375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037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4664" y="1295467"/>
            <a:ext cx="10002672" cy="464841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Одна сторона прямоугольника равна 42 см, а вторая — на 18 см больше. Вычисли периметр прямоугольника.</a:t>
            </a:r>
          </a:p>
          <a:p>
            <a:pPr marL="0" indent="0">
              <a:buNone/>
            </a:pPr>
            <a:r>
              <a:rPr lang="ru-RU" dirty="0"/>
              <a:t>Решение</a:t>
            </a:r>
          </a:p>
          <a:p>
            <a:pPr marL="514350" indent="-514350">
              <a:buAutoNum type="arabicParenR"/>
            </a:pPr>
            <a:r>
              <a:rPr lang="ru-RU" dirty="0"/>
              <a:t>42 + 18 =60(см) – вторая сторона</a:t>
            </a:r>
          </a:p>
          <a:p>
            <a:pPr marL="514350" indent="-514350">
              <a:buAutoNum type="arabicParenR"/>
            </a:pPr>
            <a:r>
              <a:rPr lang="ru-RU" dirty="0"/>
              <a:t>(42 + 60)</a:t>
            </a:r>
            <a:r>
              <a:rPr lang="ru-RU" dirty="0">
                <a:sym typeface="Symbol" panose="05050102010706020507" pitchFamily="18" charset="2"/>
              </a:rPr>
              <a:t>2 = 204 (см)</a:t>
            </a:r>
          </a:p>
          <a:p>
            <a:pPr marL="0" indent="0">
              <a:buNone/>
            </a:pPr>
            <a:r>
              <a:rPr lang="ru-RU" dirty="0">
                <a:sym typeface="Symbol" panose="05050102010706020507" pitchFamily="18" charset="2"/>
              </a:rPr>
              <a:t>Ответ: 204 см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11" y="3228582"/>
            <a:ext cx="3705742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46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30696B-BB50-4BEB-BE9D-B8C6B1121F03}"/>
              </a:ext>
            </a:extLst>
          </p:cNvPr>
          <p:cNvSpPr txBox="1"/>
          <p:nvPr/>
        </p:nvSpPr>
        <p:spPr>
          <a:xfrm>
            <a:off x="1918446" y="851647"/>
            <a:ext cx="8875059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i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Личностные цели:</a:t>
            </a:r>
            <a:endParaRPr lang="ru-RU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1) - стимулировать способность иметь собственное мнение;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2) - умение учиться самостоятельно;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3) - умение хорошо говорить и выражать свои мысли;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4) - учиться применять полученные знания и навыки к решению новых проблем;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	5) - умение уверенно и легко выполнять математические операции.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2525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9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541" y="153875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Перед вами фигур. Найти периметр и площадь, сделав необходимые измерения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15990"/>
          <a:stretch/>
        </p:blipFill>
        <p:spPr>
          <a:xfrm>
            <a:off x="4667250" y="2600324"/>
            <a:ext cx="5391150" cy="295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81330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5383F8-50CA-498F-A6CD-91C05ABADDF3}"/>
              </a:ext>
            </a:extLst>
          </p:cNvPr>
          <p:cNvSpPr txBox="1"/>
          <p:nvPr/>
        </p:nvSpPr>
        <p:spPr>
          <a:xfrm>
            <a:off x="1326775" y="2151728"/>
            <a:ext cx="955637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kumimoji="0" lang="ru-R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itchFamily="34" charset="-122"/>
                <a:cs typeface="Times New Roman" pitchFamily="18" charset="0"/>
              </a:rPr>
              <a:t>Критерии выставления отметок </a:t>
            </a:r>
            <a:endParaRPr kumimoji="0" lang="ru-RU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kumimoji="0" lang="ru-R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itchFamily="34" charset="-122"/>
                <a:cs typeface="Times New Roman" pitchFamily="18" charset="0"/>
              </a:rPr>
              <a:t>«5» -8 и более«+», </a:t>
            </a:r>
            <a:endParaRPr kumimoji="0" lang="ru-RU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kumimoji="0" lang="ru-R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itchFamily="34" charset="-122"/>
                <a:cs typeface="Times New Roman" pitchFamily="18" charset="0"/>
              </a:rPr>
              <a:t>«4» - 7-8 «+»,</a:t>
            </a:r>
            <a:endParaRPr kumimoji="0" lang="ru-RU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kumimoji="0" lang="ru-R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itchFamily="34" charset="-122"/>
                <a:cs typeface="Times New Roman" pitchFamily="18" charset="0"/>
              </a:rPr>
              <a:t>«3» - 5-6 «+».</a:t>
            </a:r>
            <a:endParaRPr kumimoji="0" lang="ru-RU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4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80D83-5166-42AC-BF8B-711F8BE0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26CBB13B-75F5-4CB4-AD44-8509F9C3E4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3" b="15311"/>
          <a:stretch/>
        </p:blipFill>
        <p:spPr bwMode="auto">
          <a:xfrm>
            <a:off x="1927412" y="1690688"/>
            <a:ext cx="8624047" cy="372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45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Домашнее задание: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060140" cy="4351338"/>
          </a:xfrm>
        </p:spPr>
        <p:txBody>
          <a:bodyPr/>
          <a:lstStyle/>
          <a:p>
            <a:r>
              <a:rPr lang="ru-RU" dirty="0"/>
              <a:t>Выучить определения прямоугольника и квадрата, их свойства.</a:t>
            </a:r>
          </a:p>
          <a:p>
            <a:r>
              <a:rPr lang="ru-RU" dirty="0"/>
              <a:t>Выполнить в тетради: № 2.91 стр.54, № 2.424 стр.101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107935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источники: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https://resh.edu.ru/subject/lesson/7733/conspect/233517/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52003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50659F-CE67-412E-91FD-17F8B98A93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6" y="662268"/>
            <a:ext cx="4446494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FADD9C-1A82-48E1-9450-2B028C4D5D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247" y="846045"/>
            <a:ext cx="4554071" cy="2445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DD754E-E40F-4FD7-AD52-ACA18825C9F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26410"/>
          <a:stretch/>
        </p:blipFill>
        <p:spPr bwMode="auto">
          <a:xfrm>
            <a:off x="2579407" y="3566833"/>
            <a:ext cx="5730875" cy="222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8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7835" y="699107"/>
            <a:ext cx="10544105" cy="5226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/>
              <a:t>Для начала повторим , что такое четырех угольник.</a:t>
            </a:r>
          </a:p>
          <a:p>
            <a:pPr marL="0" indent="0" algn="just">
              <a:buNone/>
            </a:pPr>
            <a:endParaRPr lang="ru-RU" sz="4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9AC7E8-D59A-4160-9647-B2BB21789E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" t="5395" r="3315" b="15846"/>
          <a:stretch/>
        </p:blipFill>
        <p:spPr bwMode="auto">
          <a:xfrm>
            <a:off x="1591235" y="2151531"/>
            <a:ext cx="9009529" cy="327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358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235F9-4754-4F5C-8EE8-F919D1EE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5" y="3754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фигура здесь лишняя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0FFBDD-4C03-4733-85CA-9F797AA5C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9E8B39-39AA-4CBA-A875-7DC543EB7D1D}"/>
              </a:ext>
            </a:extLst>
          </p:cNvPr>
          <p:cNvSpPr/>
          <p:nvPr/>
        </p:nvSpPr>
        <p:spPr>
          <a:xfrm>
            <a:off x="865094" y="1891553"/>
            <a:ext cx="2169459" cy="1066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1A097655-AD0C-4848-B7AC-5AECB2490E2A}"/>
              </a:ext>
            </a:extLst>
          </p:cNvPr>
          <p:cNvSpPr/>
          <p:nvPr/>
        </p:nvSpPr>
        <p:spPr>
          <a:xfrm>
            <a:off x="8332694" y="1576341"/>
            <a:ext cx="1766047" cy="2424953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8AC3372-C424-4CB3-BB45-B7F85BEEF258}"/>
              </a:ext>
            </a:extLst>
          </p:cNvPr>
          <p:cNvSpPr/>
          <p:nvPr/>
        </p:nvSpPr>
        <p:spPr>
          <a:xfrm>
            <a:off x="3155576" y="4285129"/>
            <a:ext cx="1766047" cy="16853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Трапеция 30">
            <a:extLst>
              <a:ext uri="{FF2B5EF4-FFF2-40B4-BE49-F238E27FC236}">
                <a16:creationId xmlns:a16="http://schemas.microsoft.com/office/drawing/2014/main" id="{6B1801D9-08EF-4655-A6CF-EE777EE7E159}"/>
              </a:ext>
            </a:extLst>
          </p:cNvPr>
          <p:cNvSpPr/>
          <p:nvPr/>
        </p:nvSpPr>
        <p:spPr>
          <a:xfrm>
            <a:off x="6759388" y="4719918"/>
            <a:ext cx="2456330" cy="1250576"/>
          </a:xfrm>
          <a:prstGeom prst="trapezoid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араллелограмм 31">
            <a:extLst>
              <a:ext uri="{FF2B5EF4-FFF2-40B4-BE49-F238E27FC236}">
                <a16:creationId xmlns:a16="http://schemas.microsoft.com/office/drawing/2014/main" id="{F1684E12-FE21-4DF7-98A6-803D906F359E}"/>
              </a:ext>
            </a:extLst>
          </p:cNvPr>
          <p:cNvSpPr/>
          <p:nvPr/>
        </p:nvSpPr>
        <p:spPr>
          <a:xfrm>
            <a:off x="4921624" y="1816660"/>
            <a:ext cx="1398494" cy="1855694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5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прямоугольника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030" y="1484431"/>
            <a:ext cx="10515600" cy="488051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Прямоугольник – это четырёхугольник, у которого все углы прямые. Свойства:</a:t>
            </a:r>
          </a:p>
          <a:p>
            <a:pPr marL="0" indent="0" algn="just">
              <a:buNone/>
            </a:pPr>
            <a:r>
              <a:rPr lang="ru-RU" dirty="0"/>
              <a:t>1.Противолежащие стороны равны.</a:t>
            </a:r>
          </a:p>
          <a:p>
            <a:pPr marL="0" indent="0" algn="just">
              <a:buNone/>
            </a:pPr>
            <a:r>
              <a:rPr lang="ru-RU" dirty="0"/>
              <a:t>2.Диагональ – отрезок, соединяющий противолежащие вершины.</a:t>
            </a:r>
          </a:p>
          <a:p>
            <a:pPr marL="0" indent="0" algn="just">
              <a:buNone/>
            </a:pPr>
            <a:r>
              <a:rPr lang="ru-RU" dirty="0"/>
              <a:t>3.Диагонали прямоугольника равны.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470" y="3989294"/>
            <a:ext cx="6073600" cy="212490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698543" y="4408227"/>
            <a:ext cx="5472753" cy="142754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678893" y="4408227"/>
            <a:ext cx="5492403" cy="142754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429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квадрата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6589" y="1690688"/>
            <a:ext cx="10515600" cy="381566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Квадрат – это прямоугольник, у которого все стороны равны.</a:t>
            </a:r>
          </a:p>
          <a:p>
            <a:pPr marL="0" indent="0">
              <a:buNone/>
            </a:pPr>
            <a:r>
              <a:rPr lang="ru-RU" dirty="0"/>
              <a:t>Свойства:</a:t>
            </a:r>
          </a:p>
          <a:p>
            <a:pPr marL="514350" indent="-514350">
              <a:buAutoNum type="arabicPeriod"/>
            </a:pPr>
            <a:r>
              <a:rPr lang="ru-RU" dirty="0"/>
              <a:t>Все стороны равны.</a:t>
            </a:r>
          </a:p>
          <a:p>
            <a:pPr marL="514350" indent="-514350">
              <a:buAutoNum type="arabicPeriod"/>
            </a:pPr>
            <a:r>
              <a:rPr lang="ru-RU" dirty="0"/>
              <a:t>Все углы прямые.</a:t>
            </a:r>
          </a:p>
          <a:p>
            <a:pPr marL="514350" indent="-514350">
              <a:buAutoNum type="arabicPeriod"/>
            </a:pPr>
            <a:r>
              <a:rPr lang="ru-RU" dirty="0"/>
              <a:t>Диагонали равны.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68" y="2433211"/>
            <a:ext cx="2915148" cy="298712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665720" y="2865120"/>
            <a:ext cx="2187964" cy="21847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711560" y="2865120"/>
            <a:ext cx="2142124" cy="22053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3660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1C857-D9BE-4108-95ED-8FBDD826B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отличаются прямоугольник и квадрат?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28D31-8B84-4AF0-9C5D-BE5E082E5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012" y="1619437"/>
            <a:ext cx="10515600" cy="462099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Можно ли периметр</a:t>
            </a:r>
          </a:p>
          <a:p>
            <a:pPr marL="0" indent="0">
              <a:buNone/>
            </a:pPr>
            <a:r>
              <a:rPr lang="ru-RU" dirty="0"/>
              <a:t>прямоугольника</a:t>
            </a:r>
          </a:p>
          <a:p>
            <a:pPr marL="0" indent="0">
              <a:buNone/>
            </a:pPr>
            <a:r>
              <a:rPr lang="ru-RU" dirty="0"/>
              <a:t>вычислить по формуле</a:t>
            </a:r>
          </a:p>
          <a:p>
            <a:pPr marL="0" indent="0">
              <a:buNone/>
            </a:pPr>
            <a:r>
              <a:rPr lang="ru-RU" dirty="0"/>
              <a:t>периметра квадрата?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75DF68-3A93-4912-AEC9-994AB752C59E}"/>
              </a:ext>
            </a:extLst>
          </p:cNvPr>
          <p:cNvSpPr/>
          <p:nvPr/>
        </p:nvSpPr>
        <p:spPr>
          <a:xfrm>
            <a:off x="6414247" y="1649035"/>
            <a:ext cx="3478306" cy="15688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3E229-5B1D-4FEB-8DB7-A8B9AF5D0EA0}"/>
              </a:ext>
            </a:extLst>
          </p:cNvPr>
          <p:cNvSpPr txBox="1"/>
          <p:nvPr/>
        </p:nvSpPr>
        <p:spPr>
          <a:xfrm>
            <a:off x="6656296" y="4424553"/>
            <a:ext cx="39489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Можно ли периметр</a:t>
            </a:r>
          </a:p>
          <a:p>
            <a:r>
              <a:rPr lang="ru-RU" sz="2800" dirty="0"/>
              <a:t>квадрата вычислить по</a:t>
            </a:r>
          </a:p>
          <a:p>
            <a:r>
              <a:rPr lang="ru-RU" sz="2800" dirty="0"/>
              <a:t>формуле периметра</a:t>
            </a:r>
          </a:p>
          <a:p>
            <a:r>
              <a:rPr lang="ru-RU" sz="2800" dirty="0"/>
              <a:t>прямоугольника?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5DEA215-8844-46A4-9F08-C822F1F43662}"/>
              </a:ext>
            </a:extLst>
          </p:cNvPr>
          <p:cNvSpPr/>
          <p:nvPr/>
        </p:nvSpPr>
        <p:spPr>
          <a:xfrm>
            <a:off x="2303930" y="4424553"/>
            <a:ext cx="2151530" cy="181588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4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2356"/>
          </a:xfrm>
        </p:spPr>
        <p:txBody>
          <a:bodyPr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</a:t>
            </a:r>
            <a:r>
              <a:rPr lang="ru-RU" dirty="0"/>
              <a:t> о периметре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7481"/>
            <a:ext cx="10515600" cy="483948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Сумму длин всех сторон четырёхугольника называют периметром. Например, периметр четырёхугольника ABCD – это сумма сторон АВ, АС, ВС и CD.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Р = АВ + ВС + АС +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СD.Рассмотрим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прямоугольник АBCD. Отмеченные четыре точки А, В, С, D называются вершинами прямоугольника, а отрезки АВ, ВС, АС, DC – сторонами прямоугольника. Нижнюю и верхнюю стороны прямоугольника называют ещё основаниями прямоугольника. АВ и DC – основания. Они равны и параллельны.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Две другие стороны называют высотами, они тоже равны и параллельны.AD и ВС – высоты.</a:t>
            </a:r>
          </a:p>
          <a:p>
            <a:pPr marL="0" indent="0" algn="just"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36" y="4912658"/>
            <a:ext cx="30480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6392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707</Words>
  <Application>Microsoft Office PowerPoint</Application>
  <PresentationFormat>Широкоэкранный</PresentationFormat>
  <Paragraphs>150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Тема урока: « Прямоугольник, квадрат: свойства сторон, углов, диагоналей.»</vt:lpstr>
      <vt:lpstr>Презентация PowerPoint</vt:lpstr>
      <vt:lpstr>Презентация PowerPoint</vt:lpstr>
      <vt:lpstr>Презентация PowerPoint</vt:lpstr>
      <vt:lpstr>Какая фигура здесь лишняя?</vt:lpstr>
      <vt:lpstr>Понятие прямоугольника</vt:lpstr>
      <vt:lpstr>Понятие квадрата</vt:lpstr>
      <vt:lpstr>Чем отличаются прямоугольник и квадрат?</vt:lpstr>
      <vt:lpstr>Понятие о периметре</vt:lpstr>
      <vt:lpstr>Начертить прямоугольник со сторонами 5 см и 3 см.</vt:lpstr>
      <vt:lpstr>Начертить квадрат со стороной 4 см.</vt:lpstr>
      <vt:lpstr>Задание 1</vt:lpstr>
      <vt:lpstr>Задание 2</vt:lpstr>
      <vt:lpstr>Задание 3</vt:lpstr>
      <vt:lpstr>Задание 4</vt:lpstr>
      <vt:lpstr>Задание 5</vt:lpstr>
      <vt:lpstr>Задание 6</vt:lpstr>
      <vt:lpstr>Задание 7</vt:lpstr>
      <vt:lpstr>Задание 8</vt:lpstr>
      <vt:lpstr>Задание 9</vt:lpstr>
      <vt:lpstr>Презентация PowerPoint</vt:lpstr>
      <vt:lpstr>Рефлексия</vt:lpstr>
      <vt:lpstr>Домашнее задание:</vt:lpstr>
      <vt:lpstr>Использованные источники: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Четырёхугольник, примеры четырёхугольников. Прямоугольник, квадрат: свойства сторон, углов, диагоналей.</dc:title>
  <dc:creator>ОШ42</dc:creator>
  <cp:lastModifiedBy>User</cp:lastModifiedBy>
  <cp:revision>49</cp:revision>
  <dcterms:created xsi:type="dcterms:W3CDTF">2023-01-01T14:03:09Z</dcterms:created>
  <dcterms:modified xsi:type="dcterms:W3CDTF">2024-01-16T16:41:46Z</dcterms:modified>
</cp:coreProperties>
</file>