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39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68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79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3981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59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72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29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3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6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18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7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47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5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9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58E9-BB12-4A7F-9AFE-D11D596E310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973ACB-D7E1-464E-8AB5-C99A66F57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3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Haettenschweiler" panose="020B0706040902060204" pitchFamily="34" charset="0"/>
              </a:rPr>
              <a:t>Родительский контроль</a:t>
            </a:r>
            <a:endParaRPr lang="ru-RU" dirty="0">
              <a:solidFill>
                <a:srgbClr val="00B0F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5 мая 2023 года </a:t>
            </a:r>
            <a:endParaRPr lang="ru-RU" sz="5400" dirty="0">
              <a:solidFill>
                <a:srgbClr val="FF0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179" y="1971471"/>
            <a:ext cx="7287642" cy="29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995" y="1738076"/>
            <a:ext cx="7240010" cy="33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179" y="1742839"/>
            <a:ext cx="7287642" cy="337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470" y="432479"/>
            <a:ext cx="89769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Всё устраивает</a:t>
            </a:r>
          </a:p>
          <a:p>
            <a:r>
              <a:rPr lang="ru-RU" dirty="0"/>
              <a:t>Готовить больше блюд, которые любят все дети</a:t>
            </a:r>
          </a:p>
          <a:p>
            <a:r>
              <a:rPr lang="ru-RU" dirty="0"/>
              <a:t>Больше овощей и фруктов</a:t>
            </a:r>
          </a:p>
          <a:p>
            <a:r>
              <a:rPr lang="ru-RU" dirty="0"/>
              <a:t>Выделение адекватных средств из бюджета на питание детей</a:t>
            </a:r>
          </a:p>
          <a:p>
            <a:r>
              <a:rPr lang="ru-RU" dirty="0"/>
              <a:t>Разнообразие меню</a:t>
            </a:r>
          </a:p>
          <a:p>
            <a:r>
              <a:rPr lang="ru-RU" dirty="0"/>
              <a:t>Готовить вкусные каши, омлеты, сырники. </a:t>
            </a:r>
          </a:p>
          <a:p>
            <a:r>
              <a:rPr lang="ru-RU" dirty="0"/>
              <a:t>Предлагать два блюда на выбор</a:t>
            </a:r>
          </a:p>
          <a:p>
            <a:r>
              <a:rPr lang="ru-RU" dirty="0"/>
              <a:t>Оставить все как есть</a:t>
            </a:r>
          </a:p>
          <a:p>
            <a:r>
              <a:rPr lang="ru-RU" dirty="0"/>
              <a:t>приготовление пищи должно быть организовано в школе, меню должно утверждаться </a:t>
            </a:r>
            <a:r>
              <a:rPr lang="ru-RU" dirty="0" err="1"/>
              <a:t>род.комом</a:t>
            </a:r>
            <a:r>
              <a:rPr lang="ru-RU" dirty="0"/>
              <a:t> на основании потребности и предпочтения детей. Питание должно быть разнообразным для каждого школьника. Каждый ребенок должен иметь выбор, 2 горячих, 2 первых и 2 гарнира, яйцо, молоко, сок и масло должно быть в свободном доступе и выдаваться поштучно желающим. Так же школьники не получают бесплатное молоко, которое организовано в Ростовской области.</a:t>
            </a:r>
          </a:p>
          <a:p>
            <a:r>
              <a:rPr lang="ru-RU" dirty="0"/>
              <a:t>Разнообразие в меню</a:t>
            </a:r>
          </a:p>
          <a:p>
            <a:r>
              <a:rPr lang="ru-RU" dirty="0"/>
              <a:t>Открыть свою столовую</a:t>
            </a:r>
          </a:p>
          <a:p>
            <a:r>
              <a:rPr lang="ru-RU" dirty="0"/>
              <a:t>Все устраивает, спасибо.</a:t>
            </a:r>
          </a:p>
          <a:p>
            <a:r>
              <a:rPr lang="ru-RU" dirty="0"/>
              <a:t>Больше </a:t>
            </a:r>
            <a:r>
              <a:rPr lang="ru-RU" dirty="0" err="1"/>
              <a:t>фруктов,соков,запеканку,блинов</a:t>
            </a:r>
            <a:r>
              <a:rPr lang="ru-RU" dirty="0"/>
              <a:t>.</a:t>
            </a:r>
          </a:p>
          <a:p>
            <a:r>
              <a:rPr lang="ru-RU" dirty="0"/>
              <a:t>Хотелось бы побольше фруктов, но и так меня все устраивает.</a:t>
            </a:r>
          </a:p>
          <a:p>
            <a:r>
              <a:rPr lang="ru-RU" dirty="0"/>
              <a:t>Не хватает в меню: суп лапша, зеленый борщ</a:t>
            </a:r>
          </a:p>
          <a:p>
            <a:r>
              <a:rPr lang="ru-RU" dirty="0"/>
              <a:t>Спасибо</a:t>
            </a:r>
          </a:p>
        </p:txBody>
      </p:sp>
    </p:spTree>
    <p:extLst>
      <p:ext uri="{BB962C8B-B14F-4D97-AF65-F5344CB8AC3E}">
        <p14:creationId xmlns:p14="http://schemas.microsoft.com/office/powerpoint/2010/main" val="15632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108" y="335846"/>
            <a:ext cx="88098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Построить столовую</a:t>
            </a:r>
          </a:p>
          <a:p>
            <a:r>
              <a:rPr lang="ru-RU" dirty="0"/>
              <a:t>Чтобы во вторую смену добавляли десерт к обеду</a:t>
            </a:r>
          </a:p>
          <a:p>
            <a:r>
              <a:rPr lang="ru-RU" dirty="0"/>
              <a:t>Хочется, чтобы обеды были не привозные, а готовились на месте!</a:t>
            </a:r>
          </a:p>
          <a:p>
            <a:r>
              <a:rPr lang="ru-RU" dirty="0"/>
              <a:t>Все хорошо. Замечаний нет.</a:t>
            </a:r>
          </a:p>
          <a:p>
            <a:r>
              <a:rPr lang="ru-RU" dirty="0"/>
              <a:t>Сделать питание бесплатным для всех классов</a:t>
            </a:r>
          </a:p>
          <a:p>
            <a:r>
              <a:rPr lang="ru-RU" dirty="0"/>
              <a:t>Разнообразить меню</a:t>
            </a:r>
          </a:p>
          <a:p>
            <a:r>
              <a:rPr lang="ru-RU" dirty="0"/>
              <a:t>Всё устраивает !</a:t>
            </a:r>
          </a:p>
          <a:p>
            <a:r>
              <a:rPr lang="ru-RU" dirty="0"/>
              <a:t>Сделать более доступное питание доя всех учеников</a:t>
            </a:r>
          </a:p>
          <a:p>
            <a:r>
              <a:rPr lang="ru-RU" dirty="0"/>
              <a:t>Разнообразить меню, ввести больше овощей и фруктов</a:t>
            </a:r>
          </a:p>
          <a:p>
            <a:r>
              <a:rPr lang="ru-RU" dirty="0"/>
              <a:t>В школе должна быть своя столовая, а не привозное питание из других школ</a:t>
            </a:r>
          </a:p>
          <a:p>
            <a:r>
              <a:rPr lang="ru-RU" dirty="0"/>
              <a:t>Разнообразить меню, добавить больше фруктов, можно дольки свежей моркови</a:t>
            </a:r>
          </a:p>
          <a:p>
            <a:r>
              <a:rPr lang="ru-RU" dirty="0"/>
              <a:t>Сделать немного разнообразное питание где можно что либо выбирать</a:t>
            </a:r>
          </a:p>
          <a:p>
            <a:r>
              <a:rPr lang="ru-RU" dirty="0"/>
              <a:t>Сделать полноценную столовую. Чтоб еду готовили на месте. Будет вкуснее и полезнее.</a:t>
            </a:r>
          </a:p>
          <a:p>
            <a:r>
              <a:rPr lang="ru-RU" dirty="0"/>
              <a:t>Хотелось бы получать закуски вместе с порцией</a:t>
            </a:r>
          </a:p>
          <a:p>
            <a:r>
              <a:rPr lang="ru-RU" dirty="0"/>
              <a:t>Закуски</a:t>
            </a:r>
          </a:p>
          <a:p>
            <a:r>
              <a:rPr lang="ru-RU" dirty="0"/>
              <a:t>Мне всё нравится</a:t>
            </a:r>
          </a:p>
          <a:p>
            <a:r>
              <a:rPr lang="ru-RU" dirty="0"/>
              <a:t>Разнообразить меню.</a:t>
            </a:r>
          </a:p>
        </p:txBody>
      </p:sp>
    </p:spTree>
    <p:extLst>
      <p:ext uri="{BB962C8B-B14F-4D97-AF65-F5344CB8AC3E}">
        <p14:creationId xmlns:p14="http://schemas.microsoft.com/office/powerpoint/2010/main" val="9002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795331"/>
            <a:ext cx="6096000" cy="52673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Сделать настоящую хорошую столовую 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Учитывать вкусы ребёнка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приготовления пищи непосредственно на территории школы, чтобы пища всегда была свежей и горячей!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Побольше выпечки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Добавить что-то более новое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Разнообразнее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устраивает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питание было бесплатное для всех желающих покушать в столовой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Подливу не наливать на еду, так как не все дели её едят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Всё устраивает. Ребенок доволен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Диаграмма ответов в Формах. Вопрос: Удовлетворяет ли Вас система организации питания в школе. Количество ответов: 318 ответов.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8" descr="Диаграмма ответов в Формах. Вопрос: Удовлетворяет ли Вас система организации питания в школе. Количество ответов: 318 ответов.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87" y="316523"/>
            <a:ext cx="11466425" cy="62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547" y="1771418"/>
            <a:ext cx="7382905" cy="331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363" y="1695208"/>
            <a:ext cx="7335274" cy="346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0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784" y="1685681"/>
            <a:ext cx="7392432" cy="34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310" y="1699971"/>
            <a:ext cx="7373379" cy="345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205" y="1695208"/>
            <a:ext cx="7449590" cy="346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652" y="1895261"/>
            <a:ext cx="7306695" cy="306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468" y="1780945"/>
            <a:ext cx="7259063" cy="329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6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254</TotalTime>
  <Words>336</Words>
  <Application>Microsoft Office PowerPoint</Application>
  <PresentationFormat>Широкоэкранный</PresentationFormat>
  <Paragraphs>46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Bahnschrift SemiBold SemiConden</vt:lpstr>
      <vt:lpstr>Calibri</vt:lpstr>
      <vt:lpstr>Century Gothic</vt:lpstr>
      <vt:lpstr>Haettenschweiler</vt:lpstr>
      <vt:lpstr>Times New Roman</vt:lpstr>
      <vt:lpstr>Wingdings 3</vt:lpstr>
      <vt:lpstr>Легкий дым</vt:lpstr>
      <vt:lpstr>Родительский контроль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2023-05-05T10:28:07Z</dcterms:created>
  <dcterms:modified xsi:type="dcterms:W3CDTF">2023-05-10T10:56:01Z</dcterms:modified>
</cp:coreProperties>
</file>